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2"/>
  </p:notesMasterIdLst>
  <p:handoutMasterIdLst>
    <p:handoutMasterId r:id="rId23"/>
  </p:handoutMasterIdLst>
  <p:sldIdLst>
    <p:sldId id="261" r:id="rId2"/>
    <p:sldId id="278" r:id="rId3"/>
    <p:sldId id="268" r:id="rId4"/>
    <p:sldId id="264" r:id="rId5"/>
    <p:sldId id="265" r:id="rId6"/>
    <p:sldId id="266" r:id="rId7"/>
    <p:sldId id="269" r:id="rId8"/>
    <p:sldId id="267" r:id="rId9"/>
    <p:sldId id="262" r:id="rId10"/>
    <p:sldId id="263" r:id="rId11"/>
    <p:sldId id="270" r:id="rId12"/>
    <p:sldId id="274" r:id="rId13"/>
    <p:sldId id="271" r:id="rId14"/>
    <p:sldId id="272" r:id="rId15"/>
    <p:sldId id="273" r:id="rId16"/>
    <p:sldId id="275" r:id="rId17"/>
    <p:sldId id="276" r:id="rId18"/>
    <p:sldId id="279" r:id="rId19"/>
    <p:sldId id="281" r:id="rId20"/>
    <p:sldId id="277" r:id="rId21"/>
  </p:sldIdLst>
  <p:sldSz cx="9144000" cy="6858000" type="screen4x3"/>
  <p:notesSz cx="6797675" cy="9928225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39" autoAdjust="0"/>
  </p:normalViewPr>
  <p:slideViewPr>
    <p:cSldViewPr>
      <p:cViewPr varScale="1">
        <p:scale>
          <a:sx n="92" d="100"/>
          <a:sy n="92" d="100"/>
        </p:scale>
        <p:origin x="-137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5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3FB02-33BF-484F-91EA-1FE8568E74DF}" type="datetimeFigureOut">
              <a:rPr lang="en-GB" smtClean="0"/>
              <a:pPr/>
              <a:t>14/06/2016</a:t>
            </a:fld>
            <a:endParaRPr lang="en-GB"/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8350E-62C2-434B-8C02-002728093DF9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9532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DC38B-E3C5-432A-8EAC-C8227612AB39}" type="datetimeFigureOut">
              <a:rPr lang="en-GB" smtClean="0"/>
              <a:pPr/>
              <a:t>14/06/2016</a:t>
            </a:fld>
            <a:endParaRPr lang="en-GB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GB"/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620A3-656C-4A7F-BF41-3B72876E1921}" type="slidenum">
              <a:rPr lang="en-GB" smtClean="0"/>
              <a:pPr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0099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85889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4125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187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64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24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478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10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06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654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9883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975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352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0A3-656C-4A7F-BF41-3B72876E1921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2810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tellysbil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/>
              <a:t>Klikk for å redigere undertittelstil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0101D-4E17-447B-896E-D1D99EB889A7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Loddret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58B4-1458-41D4-B622-24F53AE92260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drett tit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drett tit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loddrett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DE3F4-EE22-4E5E-B259-6E82D92B3E62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tel og inn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38045-B507-438F-8B99-7667703DBA49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ndeling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CF27A-0B94-414C-81D5-FF0F52C3EA07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nholdsdel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299F9A-D7F0-41EB-B672-E6E494E6F364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4" name="Plassholder for innhol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5" name="Plassholder f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6" name="Plassholder for innhol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7" name="Plassholder for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541C9-5977-42AD-B287-8B37054A6D29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Plassholder for bunn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Plassholder for lysbil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Bare ti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A784-8A2C-4C43-AB31-341BAE46667A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ssholder for bunn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lysbil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0D0F1E-78CD-4303-A668-0E76DBD543B5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Plassholder for bunn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hold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32FB3-4F62-4A19-9015-C97F4138EE6E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e med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bild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Plassholder f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/>
              <a:t>Klikk for å redigere tekststiler i malen</a:t>
            </a:r>
          </a:p>
        </p:txBody>
      </p:sp>
      <p:sp>
        <p:nvSpPr>
          <p:cNvPr id="5" name="Plassholder for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F3CBB6-CD04-4206-BB9E-2283E8442D82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CF27A-0B94-414C-81D5-FF0F52C3EA07}" type="datetime1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14/06/2016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054B5-991D-44DD-9337-5D674E9A6E68}" type="slidenum">
              <a:rPr lang="en-GB" smtClean="0">
                <a:solidFill>
                  <a:prstClr val="black">
                    <a:tint val="75000"/>
                  </a:prstClr>
                </a:solidFill>
              </a:rPr>
              <a:pPr/>
              <a:t>‹nr.›</a:t>
            </a:fld>
            <a:endParaRPr lang="en-GB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Life, all in</a:t>
            </a:r>
            <a:endParaRPr lang="en-GB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en-GB" dirty="0">
                <a:latin typeface="Comic Sans MS" panose="030F0702030302020204" pitchFamily="66" charset="0"/>
              </a:rPr>
              <a:t>   		</a:t>
            </a:r>
            <a:r>
              <a:rPr lang="en-GB" sz="3000" dirty="0">
                <a:latin typeface="Comic Sans MS" panose="030F0702030302020204" pitchFamily="66" charset="0"/>
              </a:rPr>
              <a:t>NON-FORMAL TRAINING</a:t>
            </a:r>
          </a:p>
          <a:p>
            <a:pPr marL="0" indent="0">
              <a:buNone/>
            </a:pPr>
            <a:r>
              <a:rPr lang="en-GB" sz="3000" dirty="0">
                <a:latin typeface="Comic Sans MS" panose="030F0702030302020204" pitchFamily="66" charset="0"/>
              </a:rPr>
              <a:t> </a:t>
            </a:r>
            <a:endParaRPr lang="nb-NO" sz="3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GB" sz="3000" dirty="0">
                <a:latin typeface="Comic Sans MS" panose="030F0702030302020204" pitchFamily="66" charset="0"/>
              </a:rPr>
              <a:t>   		 BASED ON VISITS </a:t>
            </a:r>
          </a:p>
          <a:p>
            <a:pPr marL="0" indent="0">
              <a:buNone/>
            </a:pPr>
            <a:endParaRPr lang="en-GB" sz="30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GB" sz="3000" dirty="0">
                <a:latin typeface="Comic Sans MS" panose="030F0702030302020204" pitchFamily="66" charset="0"/>
              </a:rPr>
              <a:t>    	TO THE COMMUNITY SURROUNDINGS</a:t>
            </a:r>
          </a:p>
          <a:p>
            <a:pPr marL="0" indent="0">
              <a:buNone/>
            </a:pPr>
            <a:endParaRPr lang="en-GB" sz="24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nb-NO" sz="24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endParaRPr lang="nb-NO" sz="2400" dirty="0"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en-GB" sz="2400" dirty="0" err="1">
                <a:latin typeface="Comic Sans MS" panose="030F0702030302020204" pitchFamily="66" charset="0"/>
              </a:rPr>
              <a:t>Tove</a:t>
            </a:r>
            <a:r>
              <a:rPr lang="en-GB" sz="2400" dirty="0">
                <a:latin typeface="Comic Sans MS" panose="030F0702030302020204" pitchFamily="66" charset="0"/>
              </a:rPr>
              <a:t> </a:t>
            </a:r>
            <a:r>
              <a:rPr lang="en-GB" sz="2400" dirty="0" err="1">
                <a:latin typeface="Comic Sans MS" panose="030F0702030302020204" pitchFamily="66" charset="0"/>
              </a:rPr>
              <a:t>Margrit</a:t>
            </a:r>
            <a:r>
              <a:rPr lang="en-GB" sz="2400" dirty="0">
                <a:latin typeface="Comic Sans MS" panose="030F0702030302020204" pitchFamily="66" charset="0"/>
              </a:rPr>
              <a:t> Berget</a:t>
            </a:r>
          </a:p>
          <a:p>
            <a:pPr marL="0" indent="0">
              <a:buNone/>
            </a:pPr>
            <a:r>
              <a:rPr lang="en-GB" sz="2400" dirty="0">
                <a:latin typeface="Comic Sans MS" panose="030F0702030302020204" pitchFamily="66" charset="0"/>
              </a:rPr>
              <a:t>Oslo </a:t>
            </a:r>
            <a:r>
              <a:rPr lang="en-GB" sz="2400" dirty="0" err="1">
                <a:latin typeface="Comic Sans MS" panose="030F0702030302020204" pitchFamily="66" charset="0"/>
              </a:rPr>
              <a:t>Voksenopplæring</a:t>
            </a:r>
            <a:r>
              <a:rPr lang="en-GB" sz="2400" dirty="0">
                <a:latin typeface="Comic Sans MS" panose="030F0702030302020204" pitchFamily="66" charset="0"/>
              </a:rPr>
              <a:t>  </a:t>
            </a:r>
            <a:r>
              <a:rPr lang="en-GB" sz="2400" dirty="0" err="1">
                <a:latin typeface="Comic Sans MS" panose="030F0702030302020204" pitchFamily="66" charset="0"/>
              </a:rPr>
              <a:t>Skullerud</a:t>
            </a:r>
            <a:r>
              <a:rPr lang="en-GB" sz="2400" dirty="0">
                <a:latin typeface="Comic Sans MS" panose="030F0702030302020204" pitchFamily="66" charset="0"/>
              </a:rPr>
              <a:t> 2016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C:\Users\thoff\AppData\Local\Microsoft\Windows\Temporary Internet Files\Content.Outlook\BJYN8S8N\6 1 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4" y="73187"/>
            <a:ext cx="223224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6632"/>
            <a:ext cx="205172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0358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Life, all in</a:t>
            </a:r>
            <a:endParaRPr lang="en-GB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>
              <a:buNone/>
            </a:pPr>
            <a:r>
              <a:rPr lang="nb-NO" b="1" dirty="0" err="1">
                <a:latin typeface="Calibri" charset="0"/>
              </a:rPr>
              <a:t>What</a:t>
            </a:r>
            <a:r>
              <a:rPr lang="nb-NO" b="1" dirty="0">
                <a:latin typeface="Calibri" charset="0"/>
              </a:rPr>
              <a:t> </a:t>
            </a:r>
            <a:r>
              <a:rPr lang="nb-NO" b="1" dirty="0" err="1">
                <a:latin typeface="Calibri" charset="0"/>
              </a:rPr>
              <a:t>did</a:t>
            </a:r>
            <a:r>
              <a:rPr lang="nb-NO" b="1" dirty="0">
                <a:latin typeface="Calibri" charset="0"/>
              </a:rPr>
              <a:t> </a:t>
            </a:r>
            <a:r>
              <a:rPr lang="nb-NO" b="1" dirty="0" err="1">
                <a:latin typeface="Calibri" charset="0"/>
              </a:rPr>
              <a:t>you</a:t>
            </a:r>
            <a:r>
              <a:rPr lang="nb-NO" b="1" dirty="0">
                <a:latin typeface="Calibri" charset="0"/>
              </a:rPr>
              <a:t> </a:t>
            </a:r>
            <a:r>
              <a:rPr lang="nb-NO" b="1" dirty="0" err="1">
                <a:latin typeface="Calibri" charset="0"/>
              </a:rPr>
              <a:t>learn</a:t>
            </a:r>
            <a:r>
              <a:rPr lang="nb-NO" b="1" dirty="0">
                <a:latin typeface="Calibri" charset="0"/>
              </a:rPr>
              <a:t> </a:t>
            </a:r>
            <a:r>
              <a:rPr lang="nb-NO" b="1" dirty="0" err="1">
                <a:latin typeface="Calibri" charset="0"/>
              </a:rPr>
              <a:t>today</a:t>
            </a:r>
            <a:r>
              <a:rPr lang="nb-NO" b="1" dirty="0">
                <a:latin typeface="Calibri" charset="0"/>
              </a:rPr>
              <a:t>?</a:t>
            </a:r>
            <a:r>
              <a:rPr lang="en-GB" dirty="0">
                <a:latin typeface="Calibri" charset="0"/>
              </a:rPr>
              <a:t>The</a:t>
            </a:r>
            <a:r>
              <a:rPr lang="nb-NO" dirty="0">
                <a:latin typeface="Calibri" charset="0"/>
              </a:rPr>
              <a:t> students` </a:t>
            </a:r>
            <a:r>
              <a:rPr lang="nb-NO" dirty="0" err="1">
                <a:latin typeface="Calibri" charset="0"/>
              </a:rPr>
              <a:t>comments</a:t>
            </a:r>
            <a:r>
              <a:rPr lang="nb-NO" dirty="0">
                <a:latin typeface="Calibri" charset="0"/>
              </a:rPr>
              <a:t>: 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dirty="0" smtClean="0"/>
              <a:t>“ </a:t>
            </a:r>
            <a:r>
              <a:rPr lang="en-GB" dirty="0"/>
              <a:t>I learned how to use skis</a:t>
            </a:r>
            <a:r>
              <a:rPr lang="en-GB" dirty="0" smtClean="0"/>
              <a:t>.” 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smtClean="0"/>
              <a:t>“ I </a:t>
            </a:r>
            <a:r>
              <a:rPr lang="en-GB" dirty="0"/>
              <a:t>learned new words about </a:t>
            </a:r>
            <a:r>
              <a:rPr lang="en-GB" dirty="0" smtClean="0"/>
              <a:t>skiing.”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smtClean="0"/>
              <a:t>“ </a:t>
            </a:r>
            <a:r>
              <a:rPr lang="en-GB" dirty="0"/>
              <a:t>I practice Norwegian with </a:t>
            </a:r>
            <a:r>
              <a:rPr lang="en-GB" dirty="0" smtClean="0"/>
              <a:t>friends.”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smtClean="0"/>
              <a:t>“I </a:t>
            </a:r>
            <a:r>
              <a:rPr lang="en-GB" dirty="0"/>
              <a:t>got a new friend</a:t>
            </a:r>
            <a:r>
              <a:rPr lang="en-GB" dirty="0" smtClean="0"/>
              <a:t>.”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I ate hot dog</a:t>
            </a:r>
            <a:r>
              <a:rPr lang="en-GB" dirty="0" smtClean="0"/>
              <a:t>.”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   </a:t>
            </a:r>
            <a:r>
              <a:rPr lang="en-GB" dirty="0" smtClean="0"/>
              <a:t>“I </a:t>
            </a:r>
            <a:r>
              <a:rPr lang="en-GB" dirty="0"/>
              <a:t>learned that children are encouraged to practice </a:t>
            </a:r>
            <a:r>
              <a:rPr lang="en-GB" dirty="0" smtClean="0"/>
              <a:t>skiing </a:t>
            </a:r>
            <a:r>
              <a:rPr lang="en-GB" dirty="0"/>
              <a:t>early because I saw it today</a:t>
            </a:r>
            <a:r>
              <a:rPr lang="en-GB" dirty="0" smtClean="0"/>
              <a:t>.”</a:t>
            </a:r>
            <a:endParaRPr lang="en-GB" dirty="0"/>
          </a:p>
        </p:txBody>
      </p:sp>
      <p:pic>
        <p:nvPicPr>
          <p:cNvPr id="4" name="Picture 2" descr="C:\Users\thoff\AppData\Local\Microsoft\Windows\Temporary Internet Files\Content.Outlook\BJYN8S8N\6 1 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4" y="73187"/>
            <a:ext cx="223224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6632"/>
            <a:ext cx="205172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54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/>
              <a:t>Visiting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Skimuseum at Holmenkollen</a:t>
            </a:r>
          </a:p>
        </p:txBody>
      </p:sp>
      <p:pic>
        <p:nvPicPr>
          <p:cNvPr id="4" name="Plassholder for innhold 3" descr="IMG_4574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42223" y="1600200"/>
            <a:ext cx="6059554" cy="4525963"/>
          </a:xfrm>
        </p:spPr>
      </p:pic>
    </p:spTree>
    <p:extLst>
      <p:ext uri="{BB962C8B-B14F-4D97-AF65-F5344CB8AC3E}">
        <p14:creationId xmlns:p14="http://schemas.microsoft.com/office/powerpoint/2010/main" val="392690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182563" y="274638"/>
            <a:ext cx="8229600" cy="317978"/>
          </a:xfrm>
        </p:spPr>
        <p:txBody>
          <a:bodyPr>
            <a:normAutofit fontScale="90000"/>
          </a:bodyPr>
          <a:lstStyle/>
          <a:p>
            <a:endParaRPr lang="nb-NO"/>
          </a:p>
        </p:txBody>
      </p:sp>
      <p:pic>
        <p:nvPicPr>
          <p:cNvPr id="4" name="Plassholder for innhold 3" descr="IMG_4565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92997" y="827088"/>
            <a:ext cx="7109541" cy="5299075"/>
          </a:xfrm>
        </p:spPr>
      </p:pic>
    </p:spTree>
    <p:extLst>
      <p:ext uri="{BB962C8B-B14F-4D97-AF65-F5344CB8AC3E}">
        <p14:creationId xmlns:p14="http://schemas.microsoft.com/office/powerpoint/2010/main" val="169134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7748588" cy="506412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Become</a:t>
            </a:r>
            <a:r>
              <a:rPr lang="nb-NO" dirty="0"/>
              <a:t> a polar explorer!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7525" y="1589310"/>
            <a:ext cx="6031999" cy="45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6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Do </a:t>
            </a:r>
            <a:r>
              <a:rPr lang="nb-NO" dirty="0" err="1"/>
              <a:t>you</a:t>
            </a:r>
            <a:r>
              <a:rPr lang="nb-NO" dirty="0"/>
              <a:t> </a:t>
            </a:r>
            <a:r>
              <a:rPr lang="nb-NO" dirty="0" err="1"/>
              <a:t>eat</a:t>
            </a:r>
            <a:r>
              <a:rPr lang="nb-NO" dirty="0"/>
              <a:t>  </a:t>
            </a:r>
            <a:r>
              <a:rPr lang="nb-NO" dirty="0" err="1"/>
              <a:t>elk</a:t>
            </a:r>
            <a:r>
              <a:rPr lang="nb-NO" dirty="0"/>
              <a:t> </a:t>
            </a:r>
            <a:r>
              <a:rPr lang="nb-NO" dirty="0" err="1"/>
              <a:t>meat</a:t>
            </a:r>
            <a:r>
              <a:rPr lang="nb-NO" dirty="0"/>
              <a:t>?</a:t>
            </a:r>
          </a:p>
        </p:txBody>
      </p:sp>
      <p:pic>
        <p:nvPicPr>
          <p:cNvPr id="4" name="Plassholder for innhold 3" descr="IMG_458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512449" y="1600200"/>
            <a:ext cx="6119102" cy="4525963"/>
          </a:xfrm>
        </p:spPr>
      </p:pic>
    </p:spTree>
    <p:extLst>
      <p:ext uri="{BB962C8B-B14F-4D97-AF65-F5344CB8AC3E}">
        <p14:creationId xmlns:p14="http://schemas.microsoft.com/office/powerpoint/2010/main" val="34939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62397" cy="678925"/>
          </a:xfrm>
        </p:spPr>
        <p:txBody>
          <a:bodyPr>
            <a:normAutofit fontScale="90000"/>
          </a:bodyPr>
          <a:lstStyle/>
          <a:p>
            <a:r>
              <a:rPr lang="nb-NO" dirty="0" err="1"/>
              <a:t>Twin</a:t>
            </a:r>
            <a:r>
              <a:rPr lang="nb-NO" dirty="0"/>
              <a:t> </a:t>
            </a:r>
            <a:r>
              <a:rPr lang="nb-NO" dirty="0" err="1"/>
              <a:t>tip</a:t>
            </a:r>
            <a:r>
              <a:rPr lang="nb-NO" dirty="0"/>
              <a:t> skis</a:t>
            </a:r>
          </a:p>
        </p:txBody>
      </p:sp>
      <p:pic>
        <p:nvPicPr>
          <p:cNvPr id="4" name="Plassholder for innhold 3" descr="IMG_458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 rot="10800000">
            <a:off x="2331877" y="1600200"/>
            <a:ext cx="4480246" cy="4525963"/>
          </a:xfrm>
        </p:spPr>
      </p:pic>
    </p:spTree>
    <p:extLst>
      <p:ext uri="{BB962C8B-B14F-4D97-AF65-F5344CB8AC3E}">
        <p14:creationId xmlns:p14="http://schemas.microsoft.com/office/powerpoint/2010/main" val="320455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>
          <a:xfrm>
            <a:off x="457200" y="223838"/>
            <a:ext cx="8229600" cy="541422"/>
          </a:xfrm>
        </p:spPr>
        <p:txBody>
          <a:bodyPr>
            <a:normAutofit fontScale="90000"/>
          </a:bodyPr>
          <a:lstStyle/>
          <a:p>
            <a:r>
              <a:rPr lang="en-GB" b="1" i="1" dirty="0"/>
              <a:t>Life, all in</a:t>
            </a:r>
            <a:endParaRPr lang="nb-NO" dirty="0"/>
          </a:p>
        </p:txBody>
      </p:sp>
      <p:pic>
        <p:nvPicPr>
          <p:cNvPr id="4" name="Plassholder for innhold 3" descr="IMG_4588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332656" y="1600200"/>
            <a:ext cx="4478687" cy="4525963"/>
          </a:xfrm>
        </p:spPr>
      </p:pic>
    </p:spTree>
    <p:extLst>
      <p:ext uri="{BB962C8B-B14F-4D97-AF65-F5344CB8AC3E}">
        <p14:creationId xmlns:p14="http://schemas.microsoft.com/office/powerpoint/2010/main" val="347464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b-NO" sz="4000" b="1" dirty="0" err="1"/>
              <a:t>What</a:t>
            </a:r>
            <a:r>
              <a:rPr lang="nb-NO" sz="4000" b="1" dirty="0"/>
              <a:t> </a:t>
            </a:r>
            <a:r>
              <a:rPr lang="nb-NO" sz="4000" b="1" dirty="0" err="1"/>
              <a:t>did</a:t>
            </a:r>
            <a:r>
              <a:rPr lang="nb-NO" sz="4000" b="1" dirty="0"/>
              <a:t> </a:t>
            </a:r>
            <a:r>
              <a:rPr lang="nb-NO" sz="4000" b="1" dirty="0" err="1"/>
              <a:t>you</a:t>
            </a:r>
            <a:r>
              <a:rPr lang="nb-NO" sz="4000" b="1" dirty="0"/>
              <a:t> </a:t>
            </a:r>
            <a:r>
              <a:rPr lang="nb-NO" sz="4000" b="1" dirty="0" err="1"/>
              <a:t>learn</a:t>
            </a:r>
            <a:r>
              <a:rPr lang="nb-NO" sz="4000" b="1" dirty="0"/>
              <a:t> </a:t>
            </a:r>
            <a:r>
              <a:rPr lang="nb-NO" sz="4000" b="1" dirty="0" err="1"/>
              <a:t>today</a:t>
            </a:r>
            <a:r>
              <a:rPr lang="nb-NO" sz="4000" b="1" dirty="0"/>
              <a:t>?</a:t>
            </a:r>
            <a:br>
              <a:rPr lang="nb-NO" sz="4000" b="1" dirty="0"/>
            </a:br>
            <a:r>
              <a:rPr lang="nb-NO" sz="3600" dirty="0"/>
              <a:t>The students` </a:t>
            </a:r>
            <a:r>
              <a:rPr lang="nb-NO" sz="3600" dirty="0" err="1"/>
              <a:t>comments</a:t>
            </a:r>
            <a:r>
              <a:rPr lang="nb-NO" sz="4000" dirty="0"/>
              <a:t>: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know</a:t>
            </a:r>
            <a:r>
              <a:rPr lang="nb-NO" dirty="0"/>
              <a:t> a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place</a:t>
            </a:r>
            <a:r>
              <a:rPr lang="nb-NO" dirty="0"/>
              <a:t> for </a:t>
            </a:r>
            <a:r>
              <a:rPr lang="nb-NO" dirty="0" err="1"/>
              <a:t>skiing</a:t>
            </a:r>
            <a:r>
              <a:rPr lang="nb-NO" dirty="0"/>
              <a:t>.</a:t>
            </a:r>
          </a:p>
          <a:p>
            <a:r>
              <a:rPr lang="nb-NO" dirty="0"/>
              <a:t>I </a:t>
            </a:r>
            <a:r>
              <a:rPr lang="nb-NO" dirty="0" err="1"/>
              <a:t>learned</a:t>
            </a:r>
            <a:r>
              <a:rPr lang="nb-NO" dirty="0"/>
              <a:t> </a:t>
            </a:r>
            <a:r>
              <a:rPr lang="nb-NO" dirty="0" err="1"/>
              <a:t>how</a:t>
            </a:r>
            <a:r>
              <a:rPr lang="nb-NO" dirty="0"/>
              <a:t> to travel to Holmenkollen.</a:t>
            </a:r>
          </a:p>
          <a:p>
            <a:r>
              <a:rPr lang="nb-NO" dirty="0"/>
              <a:t>I </a:t>
            </a:r>
            <a:r>
              <a:rPr lang="nb-NO" dirty="0" err="1"/>
              <a:t>learned</a:t>
            </a:r>
            <a:r>
              <a:rPr lang="nb-NO" dirty="0"/>
              <a:t> "meters </a:t>
            </a:r>
            <a:r>
              <a:rPr lang="nb-NO" dirty="0" err="1"/>
              <a:t>above</a:t>
            </a:r>
            <a:r>
              <a:rPr lang="nb-NO" dirty="0"/>
              <a:t> </a:t>
            </a:r>
            <a:r>
              <a:rPr lang="nb-NO" dirty="0" err="1"/>
              <a:t>sea</a:t>
            </a:r>
            <a:r>
              <a:rPr lang="nb-NO" dirty="0"/>
              <a:t> </a:t>
            </a:r>
            <a:r>
              <a:rPr lang="nb-NO" dirty="0" err="1"/>
              <a:t>level</a:t>
            </a:r>
            <a:r>
              <a:rPr lang="nb-NO" dirty="0"/>
              <a:t>, </a:t>
            </a:r>
            <a:r>
              <a:rPr lang="nb-NO" dirty="0" err="1"/>
              <a:t>biathlon</a:t>
            </a:r>
            <a:r>
              <a:rPr lang="nb-NO" dirty="0"/>
              <a:t> and </a:t>
            </a:r>
            <a:r>
              <a:rPr lang="nb-NO" dirty="0" err="1"/>
              <a:t>cooking</a:t>
            </a:r>
            <a:r>
              <a:rPr lang="nb-NO" dirty="0"/>
              <a:t> pot."</a:t>
            </a:r>
          </a:p>
          <a:p>
            <a:r>
              <a:rPr lang="nb-NO" dirty="0"/>
              <a:t>I </a:t>
            </a:r>
            <a:r>
              <a:rPr lang="nb-NO" dirty="0" err="1"/>
              <a:t>learned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boy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nine</a:t>
            </a:r>
            <a:r>
              <a:rPr lang="nb-NO" dirty="0"/>
              <a:t> </a:t>
            </a:r>
            <a:r>
              <a:rPr lang="nb-NO" dirty="0" err="1"/>
              <a:t>months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first time </a:t>
            </a:r>
            <a:r>
              <a:rPr lang="nb-NO" dirty="0" err="1"/>
              <a:t>he</a:t>
            </a:r>
            <a:r>
              <a:rPr lang="nb-NO" dirty="0"/>
              <a:t> </a:t>
            </a:r>
            <a:r>
              <a:rPr lang="nb-NO" dirty="0" err="1"/>
              <a:t>was</a:t>
            </a:r>
            <a:r>
              <a:rPr lang="nb-NO" dirty="0"/>
              <a:t> </a:t>
            </a:r>
            <a:r>
              <a:rPr lang="nb-NO" dirty="0" err="1"/>
              <a:t>skiing</a:t>
            </a:r>
            <a:r>
              <a:rPr lang="nb-NO" dirty="0"/>
              <a:t>.</a:t>
            </a:r>
          </a:p>
          <a:p>
            <a:r>
              <a:rPr lang="nb-NO" dirty="0" err="1"/>
              <a:t>We</a:t>
            </a:r>
            <a:r>
              <a:rPr lang="nb-NO" dirty="0"/>
              <a:t> </a:t>
            </a:r>
            <a:r>
              <a:rPr lang="nb-NO" dirty="0" err="1"/>
              <a:t>saw</a:t>
            </a:r>
            <a:r>
              <a:rPr lang="nb-NO" dirty="0"/>
              <a:t> an </a:t>
            </a:r>
            <a:r>
              <a:rPr lang="nb-NO" dirty="0" err="1"/>
              <a:t>elk</a:t>
            </a:r>
            <a:r>
              <a:rPr lang="nb-NO" dirty="0"/>
              <a:t>, a polar </a:t>
            </a:r>
            <a:r>
              <a:rPr lang="nb-NO" dirty="0" err="1"/>
              <a:t>bear</a:t>
            </a:r>
            <a:r>
              <a:rPr lang="nb-NO" dirty="0"/>
              <a:t>, a polar dog and a </a:t>
            </a:r>
            <a:r>
              <a:rPr lang="nb-NO" dirty="0" err="1"/>
              <a:t>brown</a:t>
            </a:r>
            <a:r>
              <a:rPr lang="nb-NO" dirty="0"/>
              <a:t> </a:t>
            </a:r>
            <a:r>
              <a:rPr lang="nb-NO" dirty="0" err="1"/>
              <a:t>bear</a:t>
            </a:r>
            <a:r>
              <a:rPr lang="nb-NO" dirty="0"/>
              <a:t>.</a:t>
            </a:r>
          </a:p>
          <a:p>
            <a:r>
              <a:rPr lang="nb-NO" dirty="0"/>
              <a:t> I </a:t>
            </a:r>
            <a:r>
              <a:rPr lang="nb-NO" dirty="0" err="1"/>
              <a:t>learned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Norwegians </a:t>
            </a:r>
            <a:r>
              <a:rPr lang="nb-NO" dirty="0" err="1"/>
              <a:t>eat</a:t>
            </a:r>
            <a:r>
              <a:rPr lang="nb-NO" dirty="0"/>
              <a:t> </a:t>
            </a:r>
            <a:r>
              <a:rPr lang="nb-NO" dirty="0" err="1"/>
              <a:t>elk</a:t>
            </a:r>
            <a:r>
              <a:rPr lang="nb-NO" dirty="0"/>
              <a:t> </a:t>
            </a:r>
            <a:r>
              <a:rPr lang="nb-NO" dirty="0" err="1"/>
              <a:t>meat</a:t>
            </a:r>
            <a:r>
              <a:rPr lang="nb-NO" dirty="0"/>
              <a:t>!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4079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sz="3200" dirty="0">
                <a:latin typeface="Calibri" charset="0"/>
              </a:rPr>
              <a:t>Visiting the Opera, the City Hall and seeing the Royal Castle in Oslo. </a:t>
            </a:r>
            <a:r>
              <a:rPr lang="nb-NO" dirty="0" smtClean="0">
                <a:latin typeface="Calibri" charset="0"/>
              </a:rPr>
              <a:t> </a:t>
            </a:r>
            <a:r>
              <a:rPr lang="nb-NO" dirty="0"/>
              <a:t/>
            </a:r>
            <a:br>
              <a:rPr lang="nb-NO" dirty="0"/>
            </a:br>
            <a:endParaRPr lang="nb-NO" dirty="0"/>
          </a:p>
        </p:txBody>
      </p:sp>
      <p:pic>
        <p:nvPicPr>
          <p:cNvPr id="4" name="Plassholder for innhold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196752"/>
            <a:ext cx="4824536" cy="4929411"/>
          </a:xfrm>
        </p:spPr>
      </p:pic>
    </p:spTree>
    <p:extLst>
      <p:ext uri="{BB962C8B-B14F-4D97-AF65-F5344CB8AC3E}">
        <p14:creationId xmlns:p14="http://schemas.microsoft.com/office/powerpoint/2010/main" val="2332646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Conversation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guard</a:t>
            </a:r>
            <a:r>
              <a:rPr lang="nb-NO" dirty="0" smtClean="0"/>
              <a:t>: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/>
          </a:p>
          <a:p>
            <a:pPr marL="0" indent="0">
              <a:buNone/>
            </a:pPr>
            <a:r>
              <a:rPr lang="nb-NO" dirty="0" smtClean="0"/>
              <a:t> -»</a:t>
            </a:r>
            <a:r>
              <a:rPr lang="nb-NO" dirty="0" err="1" smtClean="0"/>
              <a:t>Excuse</a:t>
            </a:r>
            <a:r>
              <a:rPr lang="nb-NO" dirty="0" smtClean="0"/>
              <a:t> </a:t>
            </a:r>
            <a:r>
              <a:rPr lang="nb-NO" dirty="0" err="1" smtClean="0"/>
              <a:t>me</a:t>
            </a:r>
            <a:r>
              <a:rPr lang="nb-NO" dirty="0" smtClean="0"/>
              <a:t>, </a:t>
            </a:r>
            <a:r>
              <a:rPr lang="nb-NO" dirty="0" err="1" smtClean="0"/>
              <a:t>can</a:t>
            </a:r>
            <a:r>
              <a:rPr lang="nb-NO" dirty="0" smtClean="0"/>
              <a:t> I </a:t>
            </a:r>
            <a:r>
              <a:rPr lang="nb-NO" dirty="0" err="1" smtClean="0"/>
              <a:t>take</a:t>
            </a:r>
            <a:r>
              <a:rPr lang="nb-NO" dirty="0" smtClean="0"/>
              <a:t> a </a:t>
            </a:r>
            <a:r>
              <a:rPr lang="nb-NO" dirty="0" err="1" smtClean="0"/>
              <a:t>picture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you</a:t>
            </a:r>
            <a:r>
              <a:rPr lang="nb-NO" dirty="0" smtClean="0"/>
              <a:t>?»</a:t>
            </a:r>
          </a:p>
          <a:p>
            <a:pPr marL="0" indent="0">
              <a:buNone/>
            </a:pPr>
            <a:r>
              <a:rPr lang="nb-NO" dirty="0" smtClean="0"/>
              <a:t>- «</a:t>
            </a:r>
            <a:r>
              <a:rPr lang="nb-NO" dirty="0" err="1" smtClean="0"/>
              <a:t>Yes</a:t>
            </a:r>
            <a:r>
              <a:rPr lang="nb-NO" dirty="0" smtClean="0"/>
              <a:t>,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stand </a:t>
            </a:r>
            <a:r>
              <a:rPr lang="nb-NO" dirty="0" err="1" smtClean="0"/>
              <a:t>there</a:t>
            </a:r>
            <a:r>
              <a:rPr lang="nb-NO" dirty="0" smtClean="0"/>
              <a:t>.»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427183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Target </a:t>
            </a:r>
            <a:r>
              <a:rPr lang="nb-NO" dirty="0" err="1"/>
              <a:t>group</a:t>
            </a:r>
            <a:r>
              <a:rPr lang="nb-NO" dirty="0"/>
              <a:t>: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b-NO" dirty="0"/>
          </a:p>
          <a:p>
            <a:r>
              <a:rPr lang="nb-NO" dirty="0"/>
              <a:t>Students  </a:t>
            </a:r>
            <a:r>
              <a:rPr lang="nb-NO" dirty="0" err="1"/>
              <a:t>with</a:t>
            </a:r>
            <a:r>
              <a:rPr lang="nb-NO" dirty="0"/>
              <a:t> B1 as </a:t>
            </a:r>
            <a:r>
              <a:rPr lang="nb-NO" dirty="0" err="1"/>
              <a:t>their</a:t>
            </a:r>
            <a:r>
              <a:rPr lang="nb-NO" dirty="0"/>
              <a:t> goal.</a:t>
            </a:r>
          </a:p>
          <a:p>
            <a:r>
              <a:rPr lang="nb-NO" dirty="0" err="1"/>
              <a:t>Now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are</a:t>
            </a:r>
            <a:r>
              <a:rPr lang="nb-NO" dirty="0"/>
              <a:t> </a:t>
            </a:r>
            <a:r>
              <a:rPr lang="nb-NO" dirty="0" err="1"/>
              <a:t>around</a:t>
            </a:r>
            <a:r>
              <a:rPr lang="nb-NO" dirty="0"/>
              <a:t> A2</a:t>
            </a:r>
            <a:r>
              <a:rPr lang="nb-NO" dirty="0" smtClean="0"/>
              <a:t>.</a:t>
            </a:r>
          </a:p>
          <a:p>
            <a:r>
              <a:rPr lang="nb-NO" dirty="0" err="1" smtClean="0"/>
              <a:t>They</a:t>
            </a:r>
            <a:r>
              <a:rPr lang="nb-NO" dirty="0" smtClean="0"/>
              <a:t> </a:t>
            </a:r>
            <a:r>
              <a:rPr lang="nb-NO" dirty="0" err="1" smtClean="0"/>
              <a:t>come</a:t>
            </a:r>
            <a:r>
              <a:rPr lang="nb-NO" dirty="0" smtClean="0"/>
              <a:t> from Asia, </a:t>
            </a:r>
            <a:r>
              <a:rPr lang="nb-NO" dirty="0" err="1" smtClean="0"/>
              <a:t>Africa</a:t>
            </a:r>
            <a:r>
              <a:rPr lang="nb-NO" dirty="0" smtClean="0"/>
              <a:t>,  South America an Europe.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298572607"/>
      </p:ext>
    </p:extLst>
  </p:cSld>
  <p:clrMapOvr>
    <a:masterClrMapping/>
  </p:clrMapOvr>
  <p:transition advTm="1000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b-NO" sz="2800" dirty="0"/>
              <a:t/>
            </a:r>
            <a:br>
              <a:rPr lang="nb-NO" sz="2800" dirty="0"/>
            </a:br>
            <a:r>
              <a:rPr lang="nb-NO" sz="2800" dirty="0"/>
              <a:t/>
            </a:r>
            <a:br>
              <a:rPr lang="nb-NO" sz="2800" dirty="0"/>
            </a:br>
            <a:r>
              <a:rPr lang="en-GB" sz="2800" dirty="0"/>
              <a:t>Visiting the Opera, the City Hall and </a:t>
            </a:r>
            <a:r>
              <a:rPr lang="en-GB" sz="2800" dirty="0" smtClean="0"/>
              <a:t/>
            </a:r>
            <a:br>
              <a:rPr lang="en-GB" sz="2800" dirty="0" smtClean="0"/>
            </a:br>
            <a:r>
              <a:rPr lang="en-GB" sz="2800" dirty="0" smtClean="0"/>
              <a:t>seeing </a:t>
            </a:r>
            <a:r>
              <a:rPr lang="en-GB" sz="2800" dirty="0"/>
              <a:t>the Royal Castle in Oslo. </a:t>
            </a:r>
            <a:r>
              <a:rPr lang="nb-NO" sz="2800" dirty="0"/>
              <a:t/>
            </a:r>
            <a:br>
              <a:rPr lang="nb-NO" sz="2800" dirty="0"/>
            </a:br>
            <a:r>
              <a:rPr lang="nb-NO" sz="2800" dirty="0"/>
              <a:t/>
            </a:r>
            <a:br>
              <a:rPr lang="nb-NO" sz="2800" dirty="0"/>
            </a:br>
            <a:endParaRPr lang="nb-NO" sz="2800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	THE </a:t>
            </a:r>
            <a:r>
              <a:rPr lang="en-GB" dirty="0"/>
              <a:t>STUDENTS` COMMENTS:</a:t>
            </a:r>
            <a:endParaRPr lang="nb-NO" dirty="0" smtClean="0"/>
          </a:p>
          <a:p>
            <a:r>
              <a:rPr lang="nb-NO" dirty="0" smtClean="0"/>
              <a:t>«Tove</a:t>
            </a:r>
            <a:r>
              <a:rPr lang="nb-NO" dirty="0"/>
              <a:t>, can I ask you something </a:t>
            </a:r>
            <a:r>
              <a:rPr lang="nb-NO" dirty="0" smtClean="0"/>
              <a:t>concerning</a:t>
            </a:r>
            <a:r>
              <a:rPr lang="nb-NO" dirty="0"/>
              <a:t> </a:t>
            </a:r>
            <a:r>
              <a:rPr lang="nb-NO" dirty="0" smtClean="0"/>
              <a:t>the </a:t>
            </a:r>
            <a:r>
              <a:rPr lang="nb-NO" dirty="0"/>
              <a:t>new tube map? Is it so </a:t>
            </a:r>
            <a:r>
              <a:rPr lang="nb-NO" dirty="0" err="1"/>
              <a:t>that</a:t>
            </a:r>
            <a:r>
              <a:rPr lang="nb-NO" dirty="0"/>
              <a:t> ….» </a:t>
            </a:r>
          </a:p>
          <a:p>
            <a:r>
              <a:rPr lang="nb-NO" dirty="0"/>
              <a:t>Is </a:t>
            </a:r>
            <a:r>
              <a:rPr lang="nb-NO" dirty="0" err="1"/>
              <a:t>the</a:t>
            </a:r>
            <a:r>
              <a:rPr lang="nb-NO" dirty="0"/>
              <a:t> City Hall </a:t>
            </a:r>
            <a:r>
              <a:rPr lang="nb-NO" dirty="0" err="1"/>
              <a:t>open</a:t>
            </a:r>
            <a:r>
              <a:rPr lang="nb-NO" dirty="0"/>
              <a:t> for </a:t>
            </a:r>
            <a:r>
              <a:rPr lang="nb-NO" dirty="0" err="1"/>
              <a:t>anyone</a:t>
            </a:r>
            <a:r>
              <a:rPr lang="nb-NO" dirty="0"/>
              <a:t>?»</a:t>
            </a:r>
          </a:p>
          <a:p>
            <a:r>
              <a:rPr lang="nb-NO" dirty="0"/>
              <a:t>I </a:t>
            </a:r>
            <a:r>
              <a:rPr lang="nb-NO" dirty="0" err="1"/>
              <a:t>think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left</a:t>
            </a:r>
            <a:r>
              <a:rPr lang="nb-NO" dirty="0"/>
              <a:t> </a:t>
            </a:r>
            <a:r>
              <a:rPr lang="nb-NO" dirty="0" err="1"/>
              <a:t>tower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City Hall is taller </a:t>
            </a:r>
            <a:r>
              <a:rPr lang="nb-NO" dirty="0" err="1"/>
              <a:t>than</a:t>
            </a:r>
            <a:r>
              <a:rPr lang="nb-NO" dirty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other</a:t>
            </a:r>
            <a:r>
              <a:rPr lang="nb-NO" dirty="0"/>
              <a:t>.»</a:t>
            </a:r>
          </a:p>
          <a:p>
            <a:r>
              <a:rPr lang="nb-NO" dirty="0"/>
              <a:t>«</a:t>
            </a:r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did</a:t>
            </a:r>
            <a:r>
              <a:rPr lang="nb-NO" dirty="0"/>
              <a:t> </a:t>
            </a:r>
            <a:r>
              <a:rPr lang="nb-NO" dirty="0" err="1"/>
              <a:t>they</a:t>
            </a:r>
            <a:r>
              <a:rPr lang="nb-NO" dirty="0"/>
              <a:t> </a:t>
            </a:r>
            <a:r>
              <a:rPr lang="nb-NO" dirty="0" err="1"/>
              <a:t>find</a:t>
            </a:r>
            <a:r>
              <a:rPr lang="nb-NO" dirty="0"/>
              <a:t> old </a:t>
            </a:r>
            <a:r>
              <a:rPr lang="nb-NO" dirty="0" err="1"/>
              <a:t>boats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ground</a:t>
            </a:r>
            <a:r>
              <a:rPr lang="nb-NO" dirty="0"/>
              <a:t> </a:t>
            </a:r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they</a:t>
            </a:r>
            <a:r>
              <a:rPr lang="nb-NO" dirty="0" smtClean="0"/>
              <a:t> </a:t>
            </a:r>
            <a:r>
              <a:rPr lang="nb-NO" dirty="0" err="1" smtClean="0"/>
              <a:t>build</a:t>
            </a:r>
            <a:r>
              <a:rPr lang="nb-NO" dirty="0" smtClean="0"/>
              <a:t>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new</a:t>
            </a:r>
            <a:r>
              <a:rPr lang="nb-NO" dirty="0"/>
              <a:t> </a:t>
            </a:r>
            <a:r>
              <a:rPr lang="nb-NO" dirty="0" err="1"/>
              <a:t>library</a:t>
            </a:r>
            <a:r>
              <a:rPr lang="nb-NO" dirty="0"/>
              <a:t>? »</a:t>
            </a:r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7453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Life, all in</a:t>
            </a:r>
            <a:endParaRPr lang="en-GB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pPr marL="0" indent="0">
              <a:buNone/>
            </a:pPr>
            <a:r>
              <a:rPr lang="en-GB" u="sng" dirty="0"/>
              <a:t>Activities so far</a:t>
            </a:r>
            <a:r>
              <a:rPr lang="en-GB" dirty="0"/>
              <a:t>:</a:t>
            </a:r>
          </a:p>
          <a:p>
            <a:r>
              <a:rPr lang="en-GB" dirty="0"/>
              <a:t>Cross country skiing with instruction.</a:t>
            </a:r>
          </a:p>
          <a:p>
            <a:r>
              <a:rPr lang="en-GB" dirty="0"/>
              <a:t>Visiting the </a:t>
            </a:r>
            <a:r>
              <a:rPr lang="en-GB" dirty="0" err="1"/>
              <a:t>Skimuseum</a:t>
            </a:r>
            <a:r>
              <a:rPr lang="en-GB" dirty="0"/>
              <a:t> at </a:t>
            </a:r>
            <a:r>
              <a:rPr lang="en-GB" dirty="0" err="1"/>
              <a:t>Holmenkollen</a:t>
            </a:r>
            <a:r>
              <a:rPr lang="en-GB" dirty="0"/>
              <a:t>, Oslo.</a:t>
            </a:r>
          </a:p>
          <a:p>
            <a:r>
              <a:rPr lang="en-GB" dirty="0"/>
              <a:t>Visiting the Opera, the City Hall and seeing the Royal Castle in Oslo.</a:t>
            </a:r>
          </a:p>
          <a:p>
            <a:pPr marL="0" indent="0">
              <a:buNone/>
            </a:pPr>
            <a:r>
              <a:rPr lang="en-GB" u="sng" dirty="0"/>
              <a:t>Activities to come</a:t>
            </a:r>
            <a:r>
              <a:rPr lang="en-GB" dirty="0"/>
              <a:t>:</a:t>
            </a:r>
          </a:p>
          <a:p>
            <a:r>
              <a:rPr lang="en-GB" dirty="0"/>
              <a:t>Visiting another museum or cultural institution.</a:t>
            </a:r>
          </a:p>
          <a:p>
            <a:r>
              <a:rPr lang="en-GB" dirty="0"/>
              <a:t>Walking in the woods in spring time.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C:\Users\thoff\AppData\Local\Microsoft\Windows\Temporary Internet Files\Content.Outlook\BJYN8S8N\6 1 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4" y="73187"/>
            <a:ext cx="223224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6632"/>
            <a:ext cx="205172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6177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Life, all in</a:t>
            </a:r>
            <a:endParaRPr lang="en-GB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CRITERIA FOR GOOD PRACTICES:</a:t>
            </a:r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The activity promotes social inclusion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It combines social inclusion and L2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It is socially relevant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The activity is public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C:\Users\thoff\AppData\Local\Microsoft\Windows\Temporary Internet Files\Content.Outlook\BJYN8S8N\6 1 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4" y="73187"/>
            <a:ext cx="223224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6632"/>
            <a:ext cx="205172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1968321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Life, all in</a:t>
            </a:r>
            <a:endParaRPr lang="en-GB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 The activity requires intrinsic motivation</a:t>
            </a:r>
            <a:endParaRPr lang="nb-NO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Learning effects can be continued beyond the non-formal activity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The activity can be repeated and adapted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It can be a single or series of events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dirty="0"/>
              <a:t>E-learning can bring added value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C:\Users\thoff\AppData\Local\Microsoft\Windows\Temporary Internet Files\Content.Outlook\BJYN8S8N\6 1 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4" y="73187"/>
            <a:ext cx="223224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6632"/>
            <a:ext cx="205172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886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Cross-country </a:t>
            </a:r>
            <a:r>
              <a:rPr lang="en-GB" dirty="0"/>
              <a:t>skiing with instruction.</a:t>
            </a: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GB" dirty="0"/>
              <a:t>       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2" descr="C:\Users\thoff\AppData\Local\Microsoft\Windows\Temporary Internet Files\Content.Outlook\BJYN8S8N\6 1 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4" y="73187"/>
            <a:ext cx="223224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6632"/>
            <a:ext cx="205172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Bilde 5" descr="IMG_4512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5400000">
            <a:off x="2358530" y="1393167"/>
            <a:ext cx="4083050" cy="617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5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Life, all in</a:t>
            </a:r>
            <a:endParaRPr lang="nb-NO" dirty="0"/>
          </a:p>
        </p:txBody>
      </p:sp>
      <p:pic>
        <p:nvPicPr>
          <p:cNvPr id="4" name="Plassholder for innhold 3" descr="Bilde1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177527" y="1600200"/>
            <a:ext cx="6788945" cy="4525963"/>
          </a:xfrm>
        </p:spPr>
      </p:pic>
    </p:spTree>
    <p:extLst>
      <p:ext uri="{BB962C8B-B14F-4D97-AF65-F5344CB8AC3E}">
        <p14:creationId xmlns:p14="http://schemas.microsoft.com/office/powerpoint/2010/main" val="32177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Life, all in</a:t>
            </a:r>
            <a:endParaRPr lang="en-GB" dirty="0"/>
          </a:p>
        </p:txBody>
      </p:sp>
      <p:pic>
        <p:nvPicPr>
          <p:cNvPr id="6" name="Plassholder for innhold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223" y="1600200"/>
            <a:ext cx="6059554" cy="4525963"/>
          </a:xfrm>
        </p:spPr>
      </p:pic>
      <p:pic>
        <p:nvPicPr>
          <p:cNvPr id="4" name="Picture 2" descr="C:\Users\thoff\AppData\Local\Microsoft\Windows\Temporary Internet Files\Content.Outlook\BJYN8S8N\6 1 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14" y="73187"/>
            <a:ext cx="2232248" cy="72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16632"/>
            <a:ext cx="205172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773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i="1" dirty="0"/>
              <a:t>Life, all in</a:t>
            </a:r>
            <a:endParaRPr lang="nb-NO" dirty="0"/>
          </a:p>
        </p:txBody>
      </p:sp>
      <p:pic>
        <p:nvPicPr>
          <p:cNvPr id="3" name="Bilde 2" descr="IMG_451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8763" y="1768475"/>
            <a:ext cx="8655050" cy="488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28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398</Words>
  <Application>Microsoft Office PowerPoint</Application>
  <PresentationFormat>Diavoorstelling (4:3)</PresentationFormat>
  <Paragraphs>92</Paragraphs>
  <Slides>20</Slides>
  <Notes>13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20</vt:i4>
      </vt:variant>
    </vt:vector>
  </HeadingPairs>
  <TitlesOfParts>
    <vt:vector size="21" baseType="lpstr">
      <vt:lpstr>Office-tema</vt:lpstr>
      <vt:lpstr>Life, all in</vt:lpstr>
      <vt:lpstr>Target group:</vt:lpstr>
      <vt:lpstr>Life, all in</vt:lpstr>
      <vt:lpstr>Life, all in</vt:lpstr>
      <vt:lpstr>Life, all in</vt:lpstr>
      <vt:lpstr>  Cross-country skiing with instruction.</vt:lpstr>
      <vt:lpstr>Life, all in</vt:lpstr>
      <vt:lpstr>Life, all in</vt:lpstr>
      <vt:lpstr>Life, all in</vt:lpstr>
      <vt:lpstr>Life, all in</vt:lpstr>
      <vt:lpstr>Visiting the Skimuseum at Holmenkollen</vt:lpstr>
      <vt:lpstr>PowerPoint-presentatie</vt:lpstr>
      <vt:lpstr>Become a polar explorer!</vt:lpstr>
      <vt:lpstr>Do you eat  elk meat?</vt:lpstr>
      <vt:lpstr>Twin tip skis</vt:lpstr>
      <vt:lpstr>Life, all in</vt:lpstr>
      <vt:lpstr>What did you learn today? The students` comments:</vt:lpstr>
      <vt:lpstr>Visiting the Opera, the City Hall and seeing the Royal Castle in Oslo.   </vt:lpstr>
      <vt:lpstr>Conversation with the guard:</vt:lpstr>
      <vt:lpstr>  Visiting the Opera, the City Hall and  seeing the Royal Castle in Oslo.   </vt:lpstr>
    </vt:vector>
  </TitlesOfParts>
  <Company>Utdanningsetaten i Oslo kommune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Life, all in</dc:title>
  <dc:creator>Marita Nodland</dc:creator>
  <cp:lastModifiedBy>Sylvana Vanaert</cp:lastModifiedBy>
  <cp:revision>37</cp:revision>
  <cp:lastPrinted>2016-02-26T08:56:19Z</cp:lastPrinted>
  <dcterms:created xsi:type="dcterms:W3CDTF">2016-04-01T11:03:46Z</dcterms:created>
  <dcterms:modified xsi:type="dcterms:W3CDTF">2016-06-14T15:33:54Z</dcterms:modified>
</cp:coreProperties>
</file>